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asiunia\Desktop\koronawirus\89785679_227594751967789_470264523095906713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696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Kasiunia\Desktop\koronawirus\89780814_227594801967784_79632170014369382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03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Kasiunia\Desktop\koronawirus\89653111_227594861967778_385656037327660646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581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Kasiunia\Desktop\koronawirus\89572629_227594888634442_907549400216109056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1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Kasiunia\Desktop\koronawirus\89479800_227594925301105_898018088679217561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85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Kasiunia\Desktop\koronawirus\89722638_227594961967768_228116871415595008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6582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Kasiunia</dc:creator>
  <cp:lastModifiedBy>sony2</cp:lastModifiedBy>
  <cp:revision>1</cp:revision>
  <dcterms:created xsi:type="dcterms:W3CDTF">2020-03-20T18:18:37Z</dcterms:created>
  <dcterms:modified xsi:type="dcterms:W3CDTF">2020-03-23T12:32:09Z</dcterms:modified>
</cp:coreProperties>
</file>